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92" autoAdjust="0"/>
    <p:restoredTop sz="94660"/>
  </p:normalViewPr>
  <p:slideViewPr>
    <p:cSldViewPr>
      <p:cViewPr varScale="1">
        <p:scale>
          <a:sx n="69" d="100"/>
          <a:sy n="69" d="100"/>
        </p:scale>
        <p:origin x="-5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0AA91-61E5-44FF-A402-038FCA3C2720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5EF2B-B51C-4CBA-BA8D-C12F1FBA0C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5EF2B-B51C-4CBA-BA8D-C12F1FBA0C1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5EF2B-B51C-4CBA-BA8D-C12F1FBA0C1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5EF2B-B51C-4CBA-BA8D-C12F1FBA0C1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5EF2B-B51C-4CBA-BA8D-C12F1FBA0C1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5EF2B-B51C-4CBA-BA8D-C12F1FBA0C1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5EF2B-B51C-4CBA-BA8D-C12F1FBA0C1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5EF2B-B51C-4CBA-BA8D-C12F1FBA0C1E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5EF2B-B51C-4CBA-BA8D-C12F1FBA0C1E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5EF2B-B51C-4CBA-BA8D-C12F1FBA0C1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6E9480-6CDC-41A6-9790-9F5E935B6C3A}" type="datetimeFigureOut">
              <a:rPr lang="en-US" smtClean="0"/>
              <a:pPr/>
              <a:t>6/7/2012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BC8751-DB77-4090-8A65-776D8948D1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Russia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Tim Blackham</a:t>
            </a:r>
          </a:p>
          <a:p>
            <a:r>
              <a:rPr lang="en-US" dirty="0" smtClean="0"/>
              <a:t>The Greatest Vacation Spots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Red wood trees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62200" y="3657600"/>
            <a:ext cx="2591091" cy="2390591"/>
          </a:xfrm>
        </p:spPr>
      </p:pic>
      <p:sp>
        <p:nvSpPr>
          <p:cNvPr id="5" name="TextBox 4"/>
          <p:cNvSpPr txBox="1"/>
          <p:nvPr/>
        </p:nvSpPr>
        <p:spPr>
          <a:xfrm>
            <a:off x="838200" y="182880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a certain part of Russia there are redwood trees. These trees’ average </a:t>
            </a:r>
            <a:r>
              <a:rPr lang="en-US" dirty="0"/>
              <a:t>h</a:t>
            </a:r>
            <a:r>
              <a:rPr lang="en-US" dirty="0" smtClean="0"/>
              <a:t>eights vary from 207 feet to the tallest tree at 378.1 feet.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Russian Agriculture</a:t>
            </a:r>
            <a:endParaRPr lang="en-US" dirty="0"/>
          </a:p>
        </p:txBody>
      </p:sp>
      <p:pic>
        <p:nvPicPr>
          <p:cNvPr id="4" name="Content Placeholder 3" descr="Russian Ahricultur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0" y="3200400"/>
            <a:ext cx="3971973" cy="3124200"/>
          </a:xfrm>
        </p:spPr>
      </p:pic>
      <p:sp>
        <p:nvSpPr>
          <p:cNvPr id="5" name="TextBox 4"/>
          <p:cNvSpPr txBox="1"/>
          <p:nvPr/>
        </p:nvSpPr>
        <p:spPr>
          <a:xfrm>
            <a:off x="990600" y="16764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are many different types of trees in Russia.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 Land</a:t>
            </a:r>
            <a:endParaRPr lang="en-US" dirty="0"/>
          </a:p>
        </p:txBody>
      </p:sp>
      <p:pic>
        <p:nvPicPr>
          <p:cNvPr id="4" name="Content Placeholder 3" descr="Wheat and agricultur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5000" y="3505200"/>
            <a:ext cx="3962400" cy="2492252"/>
          </a:xfrm>
        </p:spPr>
      </p:pic>
      <p:sp>
        <p:nvSpPr>
          <p:cNvPr id="5" name="TextBox 4"/>
          <p:cNvSpPr txBox="1"/>
          <p:nvPr/>
        </p:nvSpPr>
        <p:spPr>
          <a:xfrm>
            <a:off x="914400" y="18288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Farm Industries in Russia flourish, due to the vast plains and the different variety of climate.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Beaches</a:t>
            </a:r>
            <a:endParaRPr lang="en-US" dirty="0"/>
          </a:p>
        </p:txBody>
      </p:sp>
      <p:pic>
        <p:nvPicPr>
          <p:cNvPr id="4" name="Content Placeholder 3" descr="Russian Beach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76600" y="4267200"/>
            <a:ext cx="3962400" cy="2385666"/>
          </a:xfrm>
        </p:spPr>
      </p:pic>
      <p:sp>
        <p:nvSpPr>
          <p:cNvPr id="5" name="TextBox 4"/>
          <p:cNvSpPr txBox="1"/>
          <p:nvPr/>
        </p:nvSpPr>
        <p:spPr>
          <a:xfrm>
            <a:off x="1752600" y="1600200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of the beaches in Russia are untouched and the sand is very </a:t>
            </a: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AUTO-</a:t>
            </a:r>
            <a:r>
              <a:rPr lang="en-US" dirty="0" err="1" smtClean="0"/>
              <a:t>vaz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AUTO-</a:t>
            </a:r>
            <a:r>
              <a:rPr lang="en-US" dirty="0" err="1" smtClean="0"/>
              <a:t>vaz</a:t>
            </a:r>
            <a:r>
              <a:rPr lang="en-US" dirty="0" smtClean="0"/>
              <a:t> is a prestigious automotive company that is all through-out Russia.</a:t>
            </a:r>
            <a:endParaRPr lang="en-US" dirty="0"/>
          </a:p>
        </p:txBody>
      </p:sp>
      <p:pic>
        <p:nvPicPr>
          <p:cNvPr id="4" name="Picture 3" descr="AUTO-va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25548">
            <a:off x="5091895" y="3574058"/>
            <a:ext cx="3409950" cy="2220147"/>
          </a:xfrm>
          <a:prstGeom prst="rect">
            <a:avLst/>
          </a:prstGeom>
        </p:spPr>
      </p:pic>
      <p:pic>
        <p:nvPicPr>
          <p:cNvPr id="5" name="Picture 4" descr="AUTO-vaz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475542">
            <a:off x="677267" y="3408442"/>
            <a:ext cx="2619375" cy="2276475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Monumental</a:t>
            </a:r>
            <a:endParaRPr lang="en-US" dirty="0"/>
          </a:p>
        </p:txBody>
      </p:sp>
      <p:pic>
        <p:nvPicPr>
          <p:cNvPr id="4" name="Content Placeholder 3" descr="Russian Vacation Spot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2971800"/>
            <a:ext cx="4419600" cy="3310434"/>
          </a:xfrm>
        </p:spPr>
      </p:pic>
      <p:sp>
        <p:nvSpPr>
          <p:cNvPr id="5" name="TextBox 4"/>
          <p:cNvSpPr txBox="1"/>
          <p:nvPr/>
        </p:nvSpPr>
        <p:spPr>
          <a:xfrm>
            <a:off x="1219200" y="16002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This iconic building is located in </a:t>
            </a:r>
            <a:r>
              <a:rPr lang="en-US" dirty="0" err="1" smtClean="0"/>
              <a:t>St.Petersburg</a:t>
            </a:r>
            <a:r>
              <a:rPr lang="en-US" dirty="0" smtClean="0"/>
              <a:t> Russia. This is the number one spot to go to on the light up night </a:t>
            </a:r>
            <a:endParaRPr lang="en-US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Russian Castle</a:t>
            </a:r>
            <a:endParaRPr lang="en-US" dirty="0"/>
          </a:p>
        </p:txBody>
      </p:sp>
      <p:pic>
        <p:nvPicPr>
          <p:cNvPr id="4" name="Content Placeholder 3" descr="Russian Castl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3429000"/>
            <a:ext cx="3533775" cy="2646920"/>
          </a:xfrm>
        </p:spPr>
      </p:pic>
      <p:sp>
        <p:nvSpPr>
          <p:cNvPr id="5" name="TextBox 4"/>
          <p:cNvSpPr txBox="1"/>
          <p:nvPr/>
        </p:nvSpPr>
        <p:spPr>
          <a:xfrm>
            <a:off x="1447800" y="20574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Russia is know for having many rustic castles.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Russian Wildlife</a:t>
            </a:r>
            <a:endParaRPr lang="en-US" dirty="0"/>
          </a:p>
        </p:txBody>
      </p:sp>
      <p:pic>
        <p:nvPicPr>
          <p:cNvPr id="4" name="Content Placeholder 3" descr="BABY SEAL!!!!!!!!!!!!!!!!!!!!!!!!!!!!!!!!!!!!!!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506327">
            <a:off x="6794180" y="1816493"/>
            <a:ext cx="2135931" cy="3072542"/>
          </a:xfrm>
        </p:spPr>
      </p:pic>
      <p:pic>
        <p:nvPicPr>
          <p:cNvPr id="5" name="Picture 4" descr="Tig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132442">
            <a:off x="344010" y="2418485"/>
            <a:ext cx="2208091" cy="2140299"/>
          </a:xfrm>
          <a:prstGeom prst="rect">
            <a:avLst/>
          </a:prstGeom>
        </p:spPr>
      </p:pic>
      <p:pic>
        <p:nvPicPr>
          <p:cNvPr id="7" name="Picture 6" descr="El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57600" y="4267200"/>
            <a:ext cx="1781175" cy="2095500"/>
          </a:xfrm>
          <a:prstGeom prst="rect">
            <a:avLst/>
          </a:prstGeom>
        </p:spPr>
      </p:pic>
      <p:pic>
        <p:nvPicPr>
          <p:cNvPr id="8" name="Picture 7" descr="Polar Bea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24200" y="1676400"/>
            <a:ext cx="2638425" cy="17335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61</TotalTime>
  <Words>143</Words>
  <Application>Microsoft Office PowerPoint</Application>
  <PresentationFormat>On-screen Show (4:3)</PresentationFormat>
  <Paragraphs>26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Russia</vt:lpstr>
      <vt:lpstr>Slide 2</vt:lpstr>
      <vt:lpstr>Russian Agriculture</vt:lpstr>
      <vt:lpstr>Farm Land</vt:lpstr>
      <vt:lpstr>Beaches</vt:lpstr>
      <vt:lpstr>AUTO-vaz</vt:lpstr>
      <vt:lpstr>Monumental</vt:lpstr>
      <vt:lpstr>Russian Castle</vt:lpstr>
      <vt:lpstr>Russian Wildlife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</dc:title>
  <dc:creator>BTC076</dc:creator>
  <cp:lastModifiedBy>BTC076</cp:lastModifiedBy>
  <cp:revision>9</cp:revision>
  <dcterms:created xsi:type="dcterms:W3CDTF">2012-06-05T18:17:39Z</dcterms:created>
  <dcterms:modified xsi:type="dcterms:W3CDTF">2012-06-07T14:57:13Z</dcterms:modified>
</cp:coreProperties>
</file>